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331" r:id="rId4"/>
    <p:sldId id="332" r:id="rId5"/>
    <p:sldId id="300" r:id="rId6"/>
    <p:sldId id="298" r:id="rId7"/>
    <p:sldId id="301" r:id="rId8"/>
    <p:sldId id="318" r:id="rId9"/>
    <p:sldId id="302" r:id="rId10"/>
    <p:sldId id="317" r:id="rId11"/>
    <p:sldId id="307" r:id="rId12"/>
    <p:sldId id="319" r:id="rId13"/>
    <p:sldId id="303" r:id="rId14"/>
    <p:sldId id="308" r:id="rId15"/>
    <p:sldId id="309" r:id="rId16"/>
    <p:sldId id="310" r:id="rId17"/>
    <p:sldId id="320" r:id="rId18"/>
    <p:sldId id="304" r:id="rId19"/>
    <p:sldId id="321" r:id="rId20"/>
    <p:sldId id="322" r:id="rId21"/>
    <p:sldId id="323" r:id="rId22"/>
    <p:sldId id="324" r:id="rId23"/>
    <p:sldId id="325" r:id="rId24"/>
    <p:sldId id="305" r:id="rId25"/>
    <p:sldId id="326" r:id="rId26"/>
    <p:sldId id="327" r:id="rId27"/>
    <p:sldId id="328" r:id="rId28"/>
    <p:sldId id="306" r:id="rId29"/>
    <p:sldId id="29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72" r:id="rId38"/>
    <p:sldId id="273" r:id="rId39"/>
    <p:sldId id="274" r:id="rId40"/>
    <p:sldId id="297" r:id="rId41"/>
    <p:sldId id="329" r:id="rId42"/>
    <p:sldId id="296" r:id="rId43"/>
    <p:sldId id="333" r:id="rId44"/>
    <p:sldId id="312" r:id="rId45"/>
    <p:sldId id="311" r:id="rId46"/>
    <p:sldId id="313" r:id="rId47"/>
    <p:sldId id="314" r:id="rId48"/>
    <p:sldId id="315" r:id="rId49"/>
    <p:sldId id="31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3BE8-D092-4D08-BDE0-C78A14D78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B3BBA-4339-462B-902A-15CC761C1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94F60-C2D5-4167-800E-9A5590C7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A0E7-7A8B-4F84-82C9-9FB10D29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082F-CA1A-4484-85B0-CF44070A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CFB0-A072-48FB-92B0-152032A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6C4BC-301F-4F4A-BE51-31E57D95C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91D77-23B4-497C-A0FC-71BDF45B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8EE6-9A6E-47FC-B324-84E6DD12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127C-B91D-4A84-8D25-CA2000E7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CC3CA-0C89-4298-B072-71F8ED717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2271E-5273-4D22-AED1-3674C179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4E7B6-C8F8-4938-8EF1-C819A1F7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A22F-DD16-4A4A-9362-A62E04C0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7A60-C4B4-45E8-926E-536891D1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8B2A-9669-4A37-8C2A-10340C86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F124-0643-4355-90A4-CF5961DC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DFDA-DDE8-404D-80E4-4F31CC1E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0370-9182-4464-9079-7270C5AC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689F-560B-4349-A255-5FF702C7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6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3933-6F63-418A-B75C-BCECB475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A4EC-7227-43E4-923B-F5FA98DFB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45C6-04CB-460C-90AB-8C4D50CF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AC16-D36D-4EF7-9D2E-A50CDA3C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2BF14-6039-40FA-9DCD-FE6EDE2C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C657-13B1-4A5F-B929-0CD13EF5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A13A-22AB-4CE3-A085-79C5ACBCE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FF6D9-7F1A-4746-8BB4-A0EB6C1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11EB-5715-494D-A484-6C63885B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0AB2-AE2A-4FC1-BC2E-36BCDF41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8463-9B3D-4AD1-A9E3-72DFAD93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5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BC4C-28F9-43C8-AADE-4E43F566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48507-94BE-4A1D-A7F7-A0743797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EFCD-F17A-4D8D-8EEE-0F74CDB4A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5959A-AF3B-403A-B734-E768AF438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4D87D-53CA-483B-9F9E-F4EEAA4F2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771FC-7289-42DB-BFF5-A81F4C17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B2EFF-3F2B-42CB-8D15-CF4299D3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0D3BB-678D-4980-B3A6-B8A6D0A5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D8FB-E6F8-4ABC-A4F9-000AACF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5DDA-E090-44C3-9BF3-AEAF600B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09EE1-F2B0-4B6E-9CF5-84C6F95E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3841A-EF68-47D6-84BC-1279B428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6ABD-4368-4958-AF7E-DF69D424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57B3E-7CFD-4B80-9D0E-A73782C0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52C0-BB8B-48B1-B7D4-8774841D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8F48-4B21-4F10-9FE8-20AB820E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4BDB5-A1AA-43CC-A7FE-CB1C1AB0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379E5-2888-44AA-A205-895082777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D0A8-C385-4FFE-9FE8-0DE69201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1742-C2AF-451E-81F7-4E4750D1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EDF32-D5DA-48ED-BE66-63404287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3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3581-86A3-4D22-AAE5-16BB7D01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45F10-E5FD-4200-940D-C8488CA78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0FD1-DF3F-447F-B254-3CC5A97E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3C4E8-16C7-434A-980A-CC3C5EEC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AB1F-BA66-4F65-8E9C-B5FB5B3A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69A6-53BD-4077-AE49-586DC34A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37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7A6CA-0DE4-4C37-88F3-72F8CBD0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6C590-D9D9-4BEF-AFC9-31356BE3D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3575-17C8-4D1A-8B63-AFA5C03F8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1E4A-428B-45E5-A5F0-99FB3BD7BD15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DE32-16E1-453A-B850-5E1FA5C6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4648-38E2-4852-B619-81CD7D15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7CF20-586F-4B5C-B00A-C063A8CE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 t="21015" r="52799" b="30580"/>
          <a:stretch/>
        </p:blipFill>
        <p:spPr>
          <a:xfrm>
            <a:off x="208722" y="248479"/>
            <a:ext cx="6172200" cy="39266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3961-3BAC-46BA-AEA4-417236B6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2" y="4583736"/>
            <a:ext cx="9826487" cy="14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91678-6E80-4AB1-A8C4-EAF58B99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1" y="78065"/>
            <a:ext cx="7651682" cy="13289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C21CE-9FA9-419A-81C2-DD8BE1B6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1" y="1501212"/>
            <a:ext cx="7651682" cy="1977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11D217-9C4E-418E-9301-52DF963AD686}"/>
              </a:ext>
            </a:extLst>
          </p:cNvPr>
          <p:cNvSpPr/>
          <p:nvPr/>
        </p:nvSpPr>
        <p:spPr>
          <a:xfrm>
            <a:off x="210170" y="78065"/>
            <a:ext cx="555143" cy="319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40219-2D90-4D87-8E34-DE36B24DD227}"/>
              </a:ext>
            </a:extLst>
          </p:cNvPr>
          <p:cNvSpPr/>
          <p:nvPr/>
        </p:nvSpPr>
        <p:spPr>
          <a:xfrm>
            <a:off x="210170" y="1491272"/>
            <a:ext cx="1121673" cy="319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53FE32-78A8-4DFA-9C03-8514C4F3FA15}"/>
              </a:ext>
            </a:extLst>
          </p:cNvPr>
          <p:cNvSpPr/>
          <p:nvPr/>
        </p:nvSpPr>
        <p:spPr>
          <a:xfrm>
            <a:off x="2895599" y="2490005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5C6220-C588-4A49-9DF6-45FB78096A66}"/>
              </a:ext>
            </a:extLst>
          </p:cNvPr>
          <p:cNvSpPr/>
          <p:nvPr/>
        </p:nvSpPr>
        <p:spPr>
          <a:xfrm>
            <a:off x="2895599" y="2989327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59F0A5-1733-44BE-83A0-B3F3CE45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0" y="3563076"/>
            <a:ext cx="7651682" cy="32243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F00025-BA32-45E3-8790-37A0DE87542D}"/>
              </a:ext>
            </a:extLst>
          </p:cNvPr>
          <p:cNvSpPr/>
          <p:nvPr/>
        </p:nvSpPr>
        <p:spPr>
          <a:xfrm>
            <a:off x="210170" y="3553137"/>
            <a:ext cx="1231004" cy="319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D05A8-E2D8-41BB-869F-0539E027368C}"/>
              </a:ext>
            </a:extLst>
          </p:cNvPr>
          <p:cNvSpPr/>
          <p:nvPr/>
        </p:nvSpPr>
        <p:spPr>
          <a:xfrm>
            <a:off x="2895598" y="4365844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A4C252-A7FC-4406-9395-5082FD951313}"/>
              </a:ext>
            </a:extLst>
          </p:cNvPr>
          <p:cNvSpPr/>
          <p:nvPr/>
        </p:nvSpPr>
        <p:spPr>
          <a:xfrm>
            <a:off x="2895597" y="4789258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784542-24CE-4876-B3A9-B6954A361FD2}"/>
              </a:ext>
            </a:extLst>
          </p:cNvPr>
          <p:cNvSpPr/>
          <p:nvPr/>
        </p:nvSpPr>
        <p:spPr>
          <a:xfrm>
            <a:off x="2885657" y="5368264"/>
            <a:ext cx="4846987" cy="3169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62F8B7-123A-40FC-852E-79545F4FD60B}"/>
              </a:ext>
            </a:extLst>
          </p:cNvPr>
          <p:cNvSpPr/>
          <p:nvPr/>
        </p:nvSpPr>
        <p:spPr>
          <a:xfrm>
            <a:off x="2819399" y="6497355"/>
            <a:ext cx="4774097" cy="3024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DC31B-1C08-45D5-ABA2-C6FB274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5858912"/>
            <a:ext cx="8313093" cy="878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92021-0740-4621-BA18-FD9887ED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1" t="41808" r="51902" b="21449"/>
          <a:stretch/>
        </p:blipFill>
        <p:spPr>
          <a:xfrm>
            <a:off x="2643809" y="1657453"/>
            <a:ext cx="5848189" cy="4030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78623-8B4C-41A7-A772-FAFEEC698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" t="75764" r="89602" b="21449"/>
          <a:stretch/>
        </p:blipFill>
        <p:spPr>
          <a:xfrm>
            <a:off x="410817" y="5312080"/>
            <a:ext cx="2113722" cy="365962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E701F9-4796-4983-8313-524094111DA5}"/>
              </a:ext>
            </a:extLst>
          </p:cNvPr>
          <p:cNvSpPr/>
          <p:nvPr/>
        </p:nvSpPr>
        <p:spPr>
          <a:xfrm>
            <a:off x="178905" y="1647514"/>
            <a:ext cx="8323032" cy="40504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1FDCF-FF7E-46F6-8618-E1DD01BF7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67" r="50924" b="40523"/>
          <a:stretch/>
        </p:blipFill>
        <p:spPr>
          <a:xfrm>
            <a:off x="178905" y="120619"/>
            <a:ext cx="8323032" cy="12219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35D8A-BEA4-4E80-BFF2-E5EB8784C7FA}"/>
              </a:ext>
            </a:extLst>
          </p:cNvPr>
          <p:cNvSpPr/>
          <p:nvPr/>
        </p:nvSpPr>
        <p:spPr>
          <a:xfrm>
            <a:off x="410817" y="1027408"/>
            <a:ext cx="1984513" cy="2646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B40040-9C91-4F2C-ADED-BFA2FAB64627}"/>
              </a:ext>
            </a:extLst>
          </p:cNvPr>
          <p:cNvSpPr/>
          <p:nvPr/>
        </p:nvSpPr>
        <p:spPr>
          <a:xfrm>
            <a:off x="410817" y="5331958"/>
            <a:ext cx="1825487" cy="3659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678E5C-ABA0-43A9-BA51-E0A25C039F6F}"/>
              </a:ext>
            </a:extLst>
          </p:cNvPr>
          <p:cNvSpPr/>
          <p:nvPr/>
        </p:nvSpPr>
        <p:spPr>
          <a:xfrm>
            <a:off x="178905" y="5848972"/>
            <a:ext cx="1421295" cy="3331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8E2F8-9463-49D3-9D35-C1F765F08815}"/>
              </a:ext>
            </a:extLst>
          </p:cNvPr>
          <p:cNvSpPr/>
          <p:nvPr/>
        </p:nvSpPr>
        <p:spPr>
          <a:xfrm>
            <a:off x="341243" y="412728"/>
            <a:ext cx="5085522" cy="4536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4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2398646" y="2828716"/>
            <a:ext cx="1050232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4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5616D-3A8A-4D3F-B825-68A4BFCF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17"/>
          <a:stretch/>
        </p:blipFill>
        <p:spPr>
          <a:xfrm>
            <a:off x="169608" y="149116"/>
            <a:ext cx="5866758" cy="4351764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A2671-4A10-491C-9488-A2687818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9" y="4660156"/>
            <a:ext cx="5866758" cy="103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5E435-45FC-499F-BC84-958FECFE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95" y="1398796"/>
            <a:ext cx="5955084" cy="2452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A3FD6-8445-43FF-91DC-01C45B83D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28" y="4069417"/>
            <a:ext cx="5484432" cy="1609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793065-3C95-451C-89B6-CE1FBB444422}"/>
              </a:ext>
            </a:extLst>
          </p:cNvPr>
          <p:cNvSpPr/>
          <p:nvPr/>
        </p:nvSpPr>
        <p:spPr>
          <a:xfrm>
            <a:off x="158806" y="150194"/>
            <a:ext cx="5866758" cy="5541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90137-0BC3-459C-B190-FCBEBA96DEED}"/>
              </a:ext>
            </a:extLst>
          </p:cNvPr>
          <p:cNvSpPr/>
          <p:nvPr/>
        </p:nvSpPr>
        <p:spPr>
          <a:xfrm>
            <a:off x="6026204" y="152559"/>
            <a:ext cx="6084515" cy="5541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1FD7-4DC7-40E6-817A-46FF603095C4}"/>
              </a:ext>
            </a:extLst>
          </p:cNvPr>
          <p:cNvSpPr/>
          <p:nvPr/>
        </p:nvSpPr>
        <p:spPr>
          <a:xfrm>
            <a:off x="168969" y="4640796"/>
            <a:ext cx="1411353" cy="2393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14B35-1136-4C9C-A63E-4F21F0FFFA48}"/>
              </a:ext>
            </a:extLst>
          </p:cNvPr>
          <p:cNvSpPr/>
          <p:nvPr/>
        </p:nvSpPr>
        <p:spPr>
          <a:xfrm>
            <a:off x="168969" y="5377071"/>
            <a:ext cx="2425144" cy="3176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A9494-E923-435A-811A-9358BE39B033}"/>
              </a:ext>
            </a:extLst>
          </p:cNvPr>
          <p:cNvSpPr/>
          <p:nvPr/>
        </p:nvSpPr>
        <p:spPr>
          <a:xfrm>
            <a:off x="8183216" y="3267616"/>
            <a:ext cx="3266662" cy="2905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6D026-7806-4DAD-A831-76103A236C1E}"/>
              </a:ext>
            </a:extLst>
          </p:cNvPr>
          <p:cNvSpPr/>
          <p:nvPr/>
        </p:nvSpPr>
        <p:spPr>
          <a:xfrm>
            <a:off x="718933" y="1252329"/>
            <a:ext cx="612910" cy="2337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31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D234F-FC93-42D3-A1A0-173416C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2" y="142341"/>
            <a:ext cx="7662449" cy="37108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EB683-B983-4AA3-A2BC-528008513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2" t="63342" r="51206" b="21449"/>
          <a:stretch/>
        </p:blipFill>
        <p:spPr>
          <a:xfrm>
            <a:off x="2564295" y="5316005"/>
            <a:ext cx="5286995" cy="14579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2E29A-D756-4841-B169-7EAE07B54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" t="70870" r="51087" b="13587"/>
          <a:stretch/>
        </p:blipFill>
        <p:spPr>
          <a:xfrm>
            <a:off x="874643" y="3953516"/>
            <a:ext cx="6976647" cy="1287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A306E8-7C3D-419B-AC2F-B55599122CEA}"/>
              </a:ext>
            </a:extLst>
          </p:cNvPr>
          <p:cNvSpPr/>
          <p:nvPr/>
        </p:nvSpPr>
        <p:spPr>
          <a:xfrm>
            <a:off x="874643" y="4028660"/>
            <a:ext cx="1530627" cy="2252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5461C-3575-4DA8-A7AC-0C42A035DCB4}"/>
              </a:ext>
            </a:extLst>
          </p:cNvPr>
          <p:cNvSpPr/>
          <p:nvPr/>
        </p:nvSpPr>
        <p:spPr>
          <a:xfrm>
            <a:off x="3342860" y="3992216"/>
            <a:ext cx="851453" cy="11463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53BFF-CC73-40C0-9A10-F13BB7C538C7}"/>
              </a:ext>
            </a:extLst>
          </p:cNvPr>
          <p:cNvSpPr/>
          <p:nvPr/>
        </p:nvSpPr>
        <p:spPr>
          <a:xfrm>
            <a:off x="2617302" y="5404691"/>
            <a:ext cx="5155098" cy="1310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5B45C-43E4-4471-A252-0154B6C208E5}"/>
              </a:ext>
            </a:extLst>
          </p:cNvPr>
          <p:cNvSpPr/>
          <p:nvPr/>
        </p:nvSpPr>
        <p:spPr>
          <a:xfrm>
            <a:off x="2892287" y="3379305"/>
            <a:ext cx="4880113" cy="2385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75606-9679-4A64-B147-51DDF96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6" y="156335"/>
            <a:ext cx="7590803" cy="13294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93BEE-A8A0-421B-A573-63041228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7" y="1797328"/>
            <a:ext cx="6768974" cy="27846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59B01-CBD3-4183-B0F2-279ED3006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36" y="4790665"/>
            <a:ext cx="2849839" cy="7647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05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0F3B9-663E-4CB5-BD52-0D5364C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6006" r="2672" b="3132"/>
          <a:stretch/>
        </p:blipFill>
        <p:spPr>
          <a:xfrm>
            <a:off x="228600" y="258417"/>
            <a:ext cx="8945217" cy="31748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8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3660915" y="2839587"/>
            <a:ext cx="1239075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E9936-90CA-4907-B273-82E9A7EB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" y="179517"/>
            <a:ext cx="6005507" cy="54062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36F42-6EB8-4B76-8995-C2DA1BF5EE19}"/>
              </a:ext>
            </a:extLst>
          </p:cNvPr>
          <p:cNvSpPr/>
          <p:nvPr/>
        </p:nvSpPr>
        <p:spPr>
          <a:xfrm>
            <a:off x="1434549" y="705678"/>
            <a:ext cx="712303" cy="2701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95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5191541" y="2838655"/>
            <a:ext cx="1507433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6738D-0FBF-4A7D-9735-0BB5382E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15090"/>
            <a:ext cx="4664223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0C521-5368-4968-AB65-75FD1AE2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8" y="2617563"/>
            <a:ext cx="4664223" cy="2785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9659A-6208-457A-84EA-E5DA9064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23" y="215090"/>
            <a:ext cx="3958084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57855-B932-40C1-A037-537E4E14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84" y="2637442"/>
            <a:ext cx="3968299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7FFDA6-C93A-494F-9622-FD8E2282ED90}"/>
              </a:ext>
            </a:extLst>
          </p:cNvPr>
          <p:cNvSpPr/>
          <p:nvPr/>
        </p:nvSpPr>
        <p:spPr>
          <a:xfrm>
            <a:off x="228599" y="205151"/>
            <a:ext cx="8795723" cy="52075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4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08282-851C-4E16-BD43-633C1409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3" y="169578"/>
            <a:ext cx="6143792" cy="54062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53DEFE-1B44-44AB-8ACC-AAD106FD76F4}"/>
              </a:ext>
            </a:extLst>
          </p:cNvPr>
          <p:cNvSpPr/>
          <p:nvPr/>
        </p:nvSpPr>
        <p:spPr>
          <a:xfrm>
            <a:off x="2358889" y="705678"/>
            <a:ext cx="950841" cy="2592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56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DADD4-3E78-44E7-AC31-B32B4D9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2" y="196919"/>
            <a:ext cx="8724900" cy="51720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89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CDD6-1F39-4809-85D0-3A6D69E9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5" y="178905"/>
            <a:ext cx="8715375" cy="27432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7FC40-D17E-4F4C-9996-ADF7345F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4" y="3134139"/>
            <a:ext cx="8715375" cy="15391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39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6990524" y="2848594"/>
            <a:ext cx="1109867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11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ABACB-329F-4430-803D-B2EAF298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232179"/>
            <a:ext cx="4860458" cy="4836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148F5-295F-4A9D-9E92-DA87F11FDF88}"/>
              </a:ext>
            </a:extLst>
          </p:cNvPr>
          <p:cNvSpPr/>
          <p:nvPr/>
        </p:nvSpPr>
        <p:spPr>
          <a:xfrm>
            <a:off x="3134142" y="695739"/>
            <a:ext cx="652668" cy="239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1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8391940" y="2838655"/>
            <a:ext cx="553277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0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FEB0B-20FF-4011-8871-9C71E8CD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" y="182484"/>
            <a:ext cx="5431802" cy="4836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5036E-8052-42DA-8495-FC9E801BBC4B}"/>
              </a:ext>
            </a:extLst>
          </p:cNvPr>
          <p:cNvSpPr/>
          <p:nvPr/>
        </p:nvSpPr>
        <p:spPr>
          <a:xfrm>
            <a:off x="3710609" y="652046"/>
            <a:ext cx="334617" cy="2325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9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9206950" y="2838655"/>
            <a:ext cx="1586635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5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922FB-52E1-4747-8D68-5428385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0" y="173540"/>
            <a:ext cx="5902490" cy="58595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BEC3-4B06-4F4D-9B58-7DD56578F914}"/>
              </a:ext>
            </a:extLst>
          </p:cNvPr>
          <p:cNvSpPr/>
          <p:nvPr/>
        </p:nvSpPr>
        <p:spPr>
          <a:xfrm>
            <a:off x="4979504" y="1182756"/>
            <a:ext cx="1116496" cy="28905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52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445DB-6C16-450A-8F0F-A47069B99FE3}"/>
              </a:ext>
            </a:extLst>
          </p:cNvPr>
          <p:cNvSpPr txBox="1"/>
          <p:nvPr/>
        </p:nvSpPr>
        <p:spPr>
          <a:xfrm>
            <a:off x="3696433" y="2673626"/>
            <a:ext cx="4799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Azure Data Lake storage Gen2 (ADLS)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82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EC4433-BD23-45E4-A08D-68AF99ADA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" r="33348" b="89379"/>
          <a:stretch/>
        </p:blipFill>
        <p:spPr>
          <a:xfrm>
            <a:off x="298174" y="258417"/>
            <a:ext cx="4253948" cy="344915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8E433-10E3-4A3A-9ABC-4AAF9731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t="18919" r="62610" b="9243"/>
          <a:stretch/>
        </p:blipFill>
        <p:spPr>
          <a:xfrm>
            <a:off x="248479" y="904459"/>
            <a:ext cx="2057400" cy="2221112"/>
          </a:xfrm>
          <a:prstGeom prst="rect">
            <a:avLst/>
          </a:prstGeom>
          <a:ln w="222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78DD1-0DC7-4259-AB97-BF25136D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4" y="695738"/>
            <a:ext cx="6074051" cy="46980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BB1CB6-E4BD-44F2-8966-F77DA47C7D06}"/>
              </a:ext>
            </a:extLst>
          </p:cNvPr>
          <p:cNvSpPr/>
          <p:nvPr/>
        </p:nvSpPr>
        <p:spPr>
          <a:xfrm>
            <a:off x="208722" y="208723"/>
            <a:ext cx="8330232" cy="519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D875D-C001-4874-B849-5C78D56FE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6" t="25072" r="50000" b="9565"/>
          <a:stretch/>
        </p:blipFill>
        <p:spPr>
          <a:xfrm>
            <a:off x="178904" y="159026"/>
            <a:ext cx="4631635" cy="47654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06D1-CAEB-452D-8E61-E3521A0D9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" t="16667" r="50680" b="30512"/>
          <a:stretch/>
        </p:blipFill>
        <p:spPr>
          <a:xfrm>
            <a:off x="5019261" y="-29815"/>
            <a:ext cx="5675243" cy="34705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7C861-8B46-4B00-A6F0-2FDAA5598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" t="42174" r="50843" b="7391"/>
          <a:stretch/>
        </p:blipFill>
        <p:spPr>
          <a:xfrm>
            <a:off x="5019260" y="3508518"/>
            <a:ext cx="5675243" cy="33760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383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827D-766F-42B8-A373-BACD54A9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2" y="139147"/>
            <a:ext cx="6446302" cy="6430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8E42D-870E-452B-967E-F7010EA78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" t="16521" r="58098" b="38841"/>
          <a:stretch/>
        </p:blipFill>
        <p:spPr>
          <a:xfrm>
            <a:off x="6635332" y="139147"/>
            <a:ext cx="5213015" cy="31895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3F446-D4D3-4169-96CF-A586C9C5CC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3" t="16377" r="45576" b="26667"/>
          <a:stretch/>
        </p:blipFill>
        <p:spPr>
          <a:xfrm>
            <a:off x="6635331" y="3456499"/>
            <a:ext cx="5213015" cy="3118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2643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E956E-A4C4-4B12-9C06-6955B86A4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1" t="21398" r="31603" b="23913"/>
          <a:stretch/>
        </p:blipFill>
        <p:spPr>
          <a:xfrm>
            <a:off x="159026" y="149086"/>
            <a:ext cx="10098157" cy="57875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23FD2-474D-47E8-A371-3387BE5DD08F}"/>
              </a:ext>
            </a:extLst>
          </p:cNvPr>
          <p:cNvSpPr/>
          <p:nvPr/>
        </p:nvSpPr>
        <p:spPr>
          <a:xfrm>
            <a:off x="159026" y="417443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97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96D4C-5F22-49DA-B070-0BC2DB61C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1" t="30145" r="66087" b="23188"/>
          <a:stretch/>
        </p:blipFill>
        <p:spPr>
          <a:xfrm>
            <a:off x="228600" y="139146"/>
            <a:ext cx="3597965" cy="5031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22B058-D593-45F0-BCD6-3B4EDE1F3390}"/>
              </a:ext>
            </a:extLst>
          </p:cNvPr>
          <p:cNvSpPr/>
          <p:nvPr/>
        </p:nvSpPr>
        <p:spPr>
          <a:xfrm>
            <a:off x="228600" y="228600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089D1-90B2-4115-8244-5CF6E2A33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7" t="26639" r="47663" b="27681"/>
          <a:stretch/>
        </p:blipFill>
        <p:spPr>
          <a:xfrm>
            <a:off x="3896140" y="139145"/>
            <a:ext cx="5536095" cy="3793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E709E0-529F-480E-92EA-A44D3E6E555F}"/>
              </a:ext>
            </a:extLst>
          </p:cNvPr>
          <p:cNvSpPr/>
          <p:nvPr/>
        </p:nvSpPr>
        <p:spPr>
          <a:xfrm>
            <a:off x="218661" y="129206"/>
            <a:ext cx="9213574" cy="504108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B8986C-493B-44F5-B21B-36D4FF8165BD}"/>
              </a:ext>
            </a:extLst>
          </p:cNvPr>
          <p:cNvSpPr/>
          <p:nvPr/>
        </p:nvSpPr>
        <p:spPr>
          <a:xfrm>
            <a:off x="4595191" y="917713"/>
            <a:ext cx="533400" cy="2153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7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F991C-BE5F-4118-8182-8077D9613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26087" r="57446" b="20145"/>
          <a:stretch/>
        </p:blipFill>
        <p:spPr>
          <a:xfrm>
            <a:off x="119270" y="139146"/>
            <a:ext cx="4672731" cy="50689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9A3E7-1807-432C-B41C-C0FE27F7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1" t="26087" r="52391" b="19710"/>
          <a:stretch/>
        </p:blipFill>
        <p:spPr>
          <a:xfrm>
            <a:off x="4870174" y="139145"/>
            <a:ext cx="5407789" cy="50689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40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CDC30-E6F1-4C95-9C11-48801674F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26062" r="57446" b="20290"/>
          <a:stretch/>
        </p:blipFill>
        <p:spPr>
          <a:xfrm>
            <a:off x="4959624" y="129207"/>
            <a:ext cx="4760845" cy="5152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0BA1-4070-4DD1-A708-B3CA3151C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8" t="25942" r="58261" b="20579"/>
          <a:stretch/>
        </p:blipFill>
        <p:spPr>
          <a:xfrm>
            <a:off x="278296" y="129207"/>
            <a:ext cx="4594405" cy="5152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725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EDD88-05D7-4216-A1F8-F9382090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t="26232" r="68370" b="20580"/>
          <a:stretch/>
        </p:blipFill>
        <p:spPr>
          <a:xfrm>
            <a:off x="99391" y="129208"/>
            <a:ext cx="2533910" cy="4492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5A2D-406B-4E47-972B-E0ED525B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7" t="25797" r="32256" b="19855"/>
          <a:stretch/>
        </p:blipFill>
        <p:spPr>
          <a:xfrm>
            <a:off x="2693506" y="129208"/>
            <a:ext cx="7774996" cy="4492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D01829-A0B2-4E54-8DFE-98C84DE22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6" t="26087" r="57935" b="55217"/>
          <a:stretch/>
        </p:blipFill>
        <p:spPr>
          <a:xfrm>
            <a:off x="99391" y="4691268"/>
            <a:ext cx="4671392" cy="17988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89CC3D-BF3A-46BA-AD8D-5691A9E75843}"/>
              </a:ext>
            </a:extLst>
          </p:cNvPr>
          <p:cNvSpPr/>
          <p:nvPr/>
        </p:nvSpPr>
        <p:spPr>
          <a:xfrm>
            <a:off x="89452" y="119269"/>
            <a:ext cx="10388989" cy="63807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6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CE892-E95E-4A17-80D8-6F78F04F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5651" r="40407" b="25073"/>
          <a:stretch/>
        </p:blipFill>
        <p:spPr>
          <a:xfrm>
            <a:off x="159024" y="178904"/>
            <a:ext cx="7453619" cy="4234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773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E7E11-2403-4F84-BBD8-9A2ED204B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5506" r="35435" b="17972"/>
          <a:stretch/>
        </p:blipFill>
        <p:spPr>
          <a:xfrm>
            <a:off x="159027" y="159026"/>
            <a:ext cx="7752521" cy="45620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0778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F854-CB4C-4C8A-9AA8-AB233082B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7102" r="50598" b="29710"/>
          <a:stretch/>
        </p:blipFill>
        <p:spPr>
          <a:xfrm>
            <a:off x="9940" y="109330"/>
            <a:ext cx="5913783" cy="36476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C3DDF-67B8-4FF0-964A-CA43AAD2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42464" r="50598" b="7246"/>
          <a:stretch/>
        </p:blipFill>
        <p:spPr>
          <a:xfrm>
            <a:off x="5996610" y="109330"/>
            <a:ext cx="6181052" cy="36476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1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26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CC08B1-6F22-4A0A-9BBE-610A3F6F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3" y="221451"/>
            <a:ext cx="10794882" cy="6102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39E3F-854B-4CDA-9EE1-099D8EABF067}"/>
              </a:ext>
            </a:extLst>
          </p:cNvPr>
          <p:cNvSpPr/>
          <p:nvPr/>
        </p:nvSpPr>
        <p:spPr>
          <a:xfrm>
            <a:off x="8398565" y="2126973"/>
            <a:ext cx="1600200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C5F-E88E-491A-BAA8-DA74CAF34FB7}"/>
              </a:ext>
            </a:extLst>
          </p:cNvPr>
          <p:cNvSpPr/>
          <p:nvPr/>
        </p:nvSpPr>
        <p:spPr>
          <a:xfrm>
            <a:off x="3700670" y="2126973"/>
            <a:ext cx="473765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5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E2180-F7DE-4149-84CB-B038BBAD3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14203" r="15217" b="42609"/>
          <a:stretch/>
        </p:blipFill>
        <p:spPr>
          <a:xfrm>
            <a:off x="248478" y="228601"/>
            <a:ext cx="9650896" cy="2961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09D59-19C3-4A3F-ADF9-4056A26F0D8B}"/>
              </a:ext>
            </a:extLst>
          </p:cNvPr>
          <p:cNvSpPr/>
          <p:nvPr/>
        </p:nvSpPr>
        <p:spPr>
          <a:xfrm>
            <a:off x="7772400" y="1779104"/>
            <a:ext cx="2126974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B8D2B-06D4-4807-B195-F70FB936BC12}"/>
              </a:ext>
            </a:extLst>
          </p:cNvPr>
          <p:cNvSpPr/>
          <p:nvPr/>
        </p:nvSpPr>
        <p:spPr>
          <a:xfrm>
            <a:off x="3650974" y="1987826"/>
            <a:ext cx="1775791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819B4-FDB2-4A02-BC12-F31A69E7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2" y="246614"/>
            <a:ext cx="3611839" cy="381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E3145-EB60-46A8-95F8-CF00D80407C4}"/>
              </a:ext>
            </a:extLst>
          </p:cNvPr>
          <p:cNvSpPr/>
          <p:nvPr/>
        </p:nvSpPr>
        <p:spPr>
          <a:xfrm>
            <a:off x="264423" y="2902227"/>
            <a:ext cx="3452812" cy="596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9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94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4321A2-C788-49C4-B4B4-713FEFF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12"/>
          <a:stretch/>
        </p:blipFill>
        <p:spPr>
          <a:xfrm>
            <a:off x="216590" y="151986"/>
            <a:ext cx="8439150" cy="9960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DC607-B18F-4B2F-A3ED-6C3A5D07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1" y="2328670"/>
            <a:ext cx="6363114" cy="2602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7EC52-3DA8-4E64-BB8F-68D9AF03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627" y="2328670"/>
            <a:ext cx="6217401" cy="2602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D0F7D-7632-4D3E-9E3D-70DCF9B63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927" y="1745360"/>
            <a:ext cx="3352800" cy="361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78308-EBA0-42E0-8446-2DC98311C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30" y="1716785"/>
            <a:ext cx="3305175" cy="390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6225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2C42E-EEE7-4843-9FE3-01A1184A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2" y="323022"/>
            <a:ext cx="8963025" cy="4343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480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1411F-E027-4BE3-9E43-43F51730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178850"/>
            <a:ext cx="11287539" cy="57051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F1393-BB41-4113-8A9D-E0A115D3792C}"/>
              </a:ext>
            </a:extLst>
          </p:cNvPr>
          <p:cNvSpPr/>
          <p:nvPr/>
        </p:nvSpPr>
        <p:spPr>
          <a:xfrm>
            <a:off x="198782" y="1033669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C2778-7923-4B00-8EE0-BFE5D5232D54}"/>
              </a:ext>
            </a:extLst>
          </p:cNvPr>
          <p:cNvSpPr/>
          <p:nvPr/>
        </p:nvSpPr>
        <p:spPr>
          <a:xfrm>
            <a:off x="2617303" y="3359425"/>
            <a:ext cx="1328531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965C0-F2C7-49EB-AB02-764BC54FBF47}"/>
              </a:ext>
            </a:extLst>
          </p:cNvPr>
          <p:cNvSpPr/>
          <p:nvPr/>
        </p:nvSpPr>
        <p:spPr>
          <a:xfrm>
            <a:off x="2849216" y="3607904"/>
            <a:ext cx="2706758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8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807C4-1FE5-4C6D-B6A7-D04E942C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0" y="202095"/>
            <a:ext cx="7068928" cy="5254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948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CAC79-7B1F-4C12-AFF0-4DAF93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154989"/>
            <a:ext cx="9964162" cy="6305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A35087-8C18-4223-955F-47B8486BAA64}"/>
              </a:ext>
            </a:extLst>
          </p:cNvPr>
          <p:cNvSpPr/>
          <p:nvPr/>
        </p:nvSpPr>
        <p:spPr>
          <a:xfrm>
            <a:off x="208720" y="3448877"/>
            <a:ext cx="1212575" cy="308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72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8268D3-C9F5-4EED-979F-8E26F92A9BD3}"/>
              </a:ext>
            </a:extLst>
          </p:cNvPr>
          <p:cNvSpPr txBox="1"/>
          <p:nvPr/>
        </p:nvSpPr>
        <p:spPr>
          <a:xfrm>
            <a:off x="4592415" y="2464904"/>
            <a:ext cx="30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Azure Storage Account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06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F1FDB-C35C-4C4D-AAD0-D3893F7B6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5" r="88016" b="5363"/>
          <a:stretch/>
        </p:blipFill>
        <p:spPr>
          <a:xfrm>
            <a:off x="357807" y="139147"/>
            <a:ext cx="1431386" cy="5754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C23C1-B779-49A0-B91D-92EBF1F6562D}"/>
              </a:ext>
            </a:extLst>
          </p:cNvPr>
          <p:cNvSpPr/>
          <p:nvPr/>
        </p:nvSpPr>
        <p:spPr>
          <a:xfrm>
            <a:off x="412047" y="407504"/>
            <a:ext cx="1242392" cy="238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E288-9DFD-4512-86BE-E04FD4043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" t="8406" r="31440" b="11014"/>
          <a:stretch/>
        </p:blipFill>
        <p:spPr>
          <a:xfrm>
            <a:off x="1896718" y="139147"/>
            <a:ext cx="8601087" cy="5754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0FD2E1-7C8D-4115-B3CB-2B9684B0035E}"/>
              </a:ext>
            </a:extLst>
          </p:cNvPr>
          <p:cNvSpPr/>
          <p:nvPr/>
        </p:nvSpPr>
        <p:spPr>
          <a:xfrm>
            <a:off x="4088296" y="1593573"/>
            <a:ext cx="930965" cy="2153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78977-E398-49A8-AB71-A836FB7D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8405" r="33560" b="6377"/>
          <a:stretch/>
        </p:blipFill>
        <p:spPr>
          <a:xfrm>
            <a:off x="178904" y="198783"/>
            <a:ext cx="8020878" cy="58442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FDD78-B5F5-43DB-948E-1D14796974DA}"/>
              </a:ext>
            </a:extLst>
          </p:cNvPr>
          <p:cNvSpPr/>
          <p:nvPr/>
        </p:nvSpPr>
        <p:spPr>
          <a:xfrm>
            <a:off x="3163957" y="2428461"/>
            <a:ext cx="632791" cy="1954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1464367" y="2828716"/>
            <a:ext cx="732182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1C4F3-1D18-4A6F-9592-B5FE8BF90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50679" b="32319"/>
          <a:stretch/>
        </p:blipFill>
        <p:spPr>
          <a:xfrm>
            <a:off x="168966" y="89454"/>
            <a:ext cx="5626671" cy="3803815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15EDA-3598-4FAC-B2F4-7A72099F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3916022"/>
            <a:ext cx="5626671" cy="2891819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A2104-B865-46AD-A5FF-09737D36E6A8}"/>
              </a:ext>
            </a:extLst>
          </p:cNvPr>
          <p:cNvSpPr/>
          <p:nvPr/>
        </p:nvSpPr>
        <p:spPr>
          <a:xfrm>
            <a:off x="168966" y="99393"/>
            <a:ext cx="10732604" cy="6718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BE177-66C5-4DA3-92F4-3CD264527072}"/>
              </a:ext>
            </a:extLst>
          </p:cNvPr>
          <p:cNvSpPr/>
          <p:nvPr/>
        </p:nvSpPr>
        <p:spPr>
          <a:xfrm>
            <a:off x="261731" y="1156252"/>
            <a:ext cx="404191" cy="2054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6FE60-0944-4A43-8CFE-57213B13ED3E}"/>
              </a:ext>
            </a:extLst>
          </p:cNvPr>
          <p:cNvSpPr/>
          <p:nvPr/>
        </p:nvSpPr>
        <p:spPr>
          <a:xfrm>
            <a:off x="2249557" y="3163956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D18FD-574A-40B2-968B-F92665625BF7}"/>
              </a:ext>
            </a:extLst>
          </p:cNvPr>
          <p:cNvSpPr/>
          <p:nvPr/>
        </p:nvSpPr>
        <p:spPr>
          <a:xfrm>
            <a:off x="2249557" y="3518673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7F311-3F40-4BA4-863D-12EA178C9173}"/>
              </a:ext>
            </a:extLst>
          </p:cNvPr>
          <p:cNvSpPr/>
          <p:nvPr/>
        </p:nvSpPr>
        <p:spPr>
          <a:xfrm>
            <a:off x="2189922" y="4528930"/>
            <a:ext cx="1258956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D86F2-210E-42CA-B3B4-1595D1B93E51}"/>
              </a:ext>
            </a:extLst>
          </p:cNvPr>
          <p:cNvSpPr/>
          <p:nvPr/>
        </p:nvSpPr>
        <p:spPr>
          <a:xfrm>
            <a:off x="2189922" y="4826317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D0D52-D627-4707-84D4-E7A3C1EADC7F}"/>
              </a:ext>
            </a:extLst>
          </p:cNvPr>
          <p:cNvSpPr/>
          <p:nvPr/>
        </p:nvSpPr>
        <p:spPr>
          <a:xfrm>
            <a:off x="2150165" y="5231289"/>
            <a:ext cx="3544957" cy="284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E4D90-CAFB-4237-B1F2-A14C5EC9CE05}"/>
              </a:ext>
            </a:extLst>
          </p:cNvPr>
          <p:cNvSpPr/>
          <p:nvPr/>
        </p:nvSpPr>
        <p:spPr>
          <a:xfrm>
            <a:off x="2189922" y="5814391"/>
            <a:ext cx="3544957" cy="1921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A096E-EB15-48FA-894E-12764EF78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t="44534" r="51086" b="19566"/>
          <a:stretch/>
        </p:blipFill>
        <p:spPr>
          <a:xfrm>
            <a:off x="5805577" y="1271091"/>
            <a:ext cx="5086054" cy="33183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315BF5-363F-4517-8AFC-9D6C53FE3C53}"/>
              </a:ext>
            </a:extLst>
          </p:cNvPr>
          <p:cNvCxnSpPr/>
          <p:nvPr/>
        </p:nvCxnSpPr>
        <p:spPr>
          <a:xfrm>
            <a:off x="5795637" y="89454"/>
            <a:ext cx="0" cy="67283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36A3F6-A9F8-4F76-A4A4-35A053E306EA}"/>
              </a:ext>
            </a:extLst>
          </p:cNvPr>
          <p:cNvCxnSpPr/>
          <p:nvPr/>
        </p:nvCxnSpPr>
        <p:spPr>
          <a:xfrm flipV="1">
            <a:off x="5734879" y="4589454"/>
            <a:ext cx="1391478" cy="131438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11</Words>
  <Application>Microsoft Office PowerPoint</Application>
  <PresentationFormat>Widescreen</PresentationFormat>
  <Paragraphs>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53</cp:revision>
  <dcterms:created xsi:type="dcterms:W3CDTF">2022-05-31T08:01:24Z</dcterms:created>
  <dcterms:modified xsi:type="dcterms:W3CDTF">2022-08-05T12:44:40Z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2022-05-31T08:01:25Z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28ff67ee-f888-4a52-9057-1dddab43941b</vt:lpwstr>
  </property>
  <property fmtid="{D5CDD505-2E9C-101B-9397-08002B2CF9AE}" pid="8" name="MSIP_Label_19540963-e559-4020-8a90-fe8a502c2801_ContentBits">
    <vt:lpwstr>0</vt:lpwstr>
  </property>
</Properties>
</file>